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0907713" cy="77755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2" autoAdjust="0"/>
    <p:restoredTop sz="94660"/>
  </p:normalViewPr>
  <p:slideViewPr>
    <p:cSldViewPr snapToGrid="0">
      <p:cViewPr varScale="1">
        <p:scale>
          <a:sx n="61" d="100"/>
          <a:sy n="61" d="100"/>
        </p:scale>
        <p:origin x="148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18079" y="1272531"/>
            <a:ext cx="9271556" cy="2707052"/>
          </a:xfrm>
        </p:spPr>
        <p:txBody>
          <a:bodyPr anchor="b"/>
          <a:lstStyle>
            <a:lvl1pPr algn="ctr">
              <a:defRPr sz="6803"/>
            </a:lvl1pPr>
          </a:lstStyle>
          <a:p>
            <a:r>
              <a:rPr lang="ja-JP" altLang="en-US"/>
              <a:t>マスター タイトルの書式設定</a:t>
            </a:r>
            <a:endParaRPr lang="en-US" dirty="0"/>
          </a:p>
        </p:txBody>
      </p:sp>
      <p:sp>
        <p:nvSpPr>
          <p:cNvPr id="3" name="Subtitle 2"/>
          <p:cNvSpPr>
            <a:spLocks noGrp="1"/>
          </p:cNvSpPr>
          <p:nvPr>
            <p:ph type="subTitle" idx="1"/>
          </p:nvPr>
        </p:nvSpPr>
        <p:spPr>
          <a:xfrm>
            <a:off x="1363464" y="4083977"/>
            <a:ext cx="8180785" cy="1877297"/>
          </a:xfrm>
        </p:spPr>
        <p:txBody>
          <a:bodyPr/>
          <a:lstStyle>
            <a:lvl1pPr marL="0" indent="0" algn="ctr">
              <a:buNone/>
              <a:defRPr sz="2721"/>
            </a:lvl1pPr>
            <a:lvl2pPr marL="518373" indent="0" algn="ctr">
              <a:buNone/>
              <a:defRPr sz="2268"/>
            </a:lvl2pPr>
            <a:lvl3pPr marL="1036747" indent="0" algn="ctr">
              <a:buNone/>
              <a:defRPr sz="2041"/>
            </a:lvl3pPr>
            <a:lvl4pPr marL="1555120" indent="0" algn="ctr">
              <a:buNone/>
              <a:defRPr sz="1814"/>
            </a:lvl4pPr>
            <a:lvl5pPr marL="2073493" indent="0" algn="ctr">
              <a:buNone/>
              <a:defRPr sz="1814"/>
            </a:lvl5pPr>
            <a:lvl6pPr marL="2591867" indent="0" algn="ctr">
              <a:buNone/>
              <a:defRPr sz="1814"/>
            </a:lvl6pPr>
            <a:lvl7pPr marL="3110240" indent="0" algn="ctr">
              <a:buNone/>
              <a:defRPr sz="1814"/>
            </a:lvl7pPr>
            <a:lvl8pPr marL="3628614" indent="0" algn="ctr">
              <a:buNone/>
              <a:defRPr sz="1814"/>
            </a:lvl8pPr>
            <a:lvl9pPr marL="4146987" indent="0" algn="ctr">
              <a:buNone/>
              <a:defRPr sz="181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1532253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1529741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05833" y="413978"/>
            <a:ext cx="2351976" cy="658944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49906" y="413978"/>
            <a:ext cx="6919580" cy="658944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3339724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2451608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44225" y="1938496"/>
            <a:ext cx="9407902" cy="3234423"/>
          </a:xfrm>
        </p:spPr>
        <p:txBody>
          <a:bodyPr anchor="b"/>
          <a:lstStyle>
            <a:lvl1pPr>
              <a:defRPr sz="6803"/>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44225" y="5203518"/>
            <a:ext cx="9407902" cy="1700906"/>
          </a:xfrm>
        </p:spPr>
        <p:txBody>
          <a:bodyPr/>
          <a:lstStyle>
            <a:lvl1pPr marL="0" indent="0">
              <a:buNone/>
              <a:defRPr sz="2721">
                <a:solidFill>
                  <a:schemeClr val="tx1"/>
                </a:solidFill>
              </a:defRPr>
            </a:lvl1pPr>
            <a:lvl2pPr marL="518373" indent="0">
              <a:buNone/>
              <a:defRPr sz="2268">
                <a:solidFill>
                  <a:schemeClr val="tx1">
                    <a:tint val="75000"/>
                  </a:schemeClr>
                </a:solidFill>
              </a:defRPr>
            </a:lvl2pPr>
            <a:lvl3pPr marL="1036747" indent="0">
              <a:buNone/>
              <a:defRPr sz="2041">
                <a:solidFill>
                  <a:schemeClr val="tx1">
                    <a:tint val="75000"/>
                  </a:schemeClr>
                </a:solidFill>
              </a:defRPr>
            </a:lvl3pPr>
            <a:lvl4pPr marL="1555120" indent="0">
              <a:buNone/>
              <a:defRPr sz="1814">
                <a:solidFill>
                  <a:schemeClr val="tx1">
                    <a:tint val="75000"/>
                  </a:schemeClr>
                </a:solidFill>
              </a:defRPr>
            </a:lvl4pPr>
            <a:lvl5pPr marL="2073493" indent="0">
              <a:buNone/>
              <a:defRPr sz="1814">
                <a:solidFill>
                  <a:schemeClr val="tx1">
                    <a:tint val="75000"/>
                  </a:schemeClr>
                </a:solidFill>
              </a:defRPr>
            </a:lvl5pPr>
            <a:lvl6pPr marL="2591867" indent="0">
              <a:buNone/>
              <a:defRPr sz="1814">
                <a:solidFill>
                  <a:schemeClr val="tx1">
                    <a:tint val="75000"/>
                  </a:schemeClr>
                </a:solidFill>
              </a:defRPr>
            </a:lvl6pPr>
            <a:lvl7pPr marL="3110240" indent="0">
              <a:buNone/>
              <a:defRPr sz="1814">
                <a:solidFill>
                  <a:schemeClr val="tx1">
                    <a:tint val="75000"/>
                  </a:schemeClr>
                </a:solidFill>
              </a:defRPr>
            </a:lvl7pPr>
            <a:lvl8pPr marL="3628614" indent="0">
              <a:buNone/>
              <a:defRPr sz="1814">
                <a:solidFill>
                  <a:schemeClr val="tx1">
                    <a:tint val="75000"/>
                  </a:schemeClr>
                </a:solidFill>
              </a:defRPr>
            </a:lvl8pPr>
            <a:lvl9pPr marL="4146987" indent="0">
              <a:buNone/>
              <a:defRPr sz="181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1595344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49905" y="2069887"/>
            <a:ext cx="4635778" cy="493353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522030" y="2069887"/>
            <a:ext cx="4635778" cy="493353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4207523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51326" y="413979"/>
            <a:ext cx="9407902" cy="150291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51327" y="1906097"/>
            <a:ext cx="4614473" cy="934148"/>
          </a:xfrm>
        </p:spPr>
        <p:txBody>
          <a:bodyPr anchor="b"/>
          <a:lstStyle>
            <a:lvl1pPr marL="0" indent="0">
              <a:buNone/>
              <a:defRPr sz="2721" b="1"/>
            </a:lvl1pPr>
            <a:lvl2pPr marL="518373" indent="0">
              <a:buNone/>
              <a:defRPr sz="2268" b="1"/>
            </a:lvl2pPr>
            <a:lvl3pPr marL="1036747" indent="0">
              <a:buNone/>
              <a:defRPr sz="2041" b="1"/>
            </a:lvl3pPr>
            <a:lvl4pPr marL="1555120" indent="0">
              <a:buNone/>
              <a:defRPr sz="1814" b="1"/>
            </a:lvl4pPr>
            <a:lvl5pPr marL="2073493" indent="0">
              <a:buNone/>
              <a:defRPr sz="1814" b="1"/>
            </a:lvl5pPr>
            <a:lvl6pPr marL="2591867" indent="0">
              <a:buNone/>
              <a:defRPr sz="1814" b="1"/>
            </a:lvl6pPr>
            <a:lvl7pPr marL="3110240" indent="0">
              <a:buNone/>
              <a:defRPr sz="1814" b="1"/>
            </a:lvl7pPr>
            <a:lvl8pPr marL="3628614" indent="0">
              <a:buNone/>
              <a:defRPr sz="1814" b="1"/>
            </a:lvl8pPr>
            <a:lvl9pPr marL="4146987" indent="0">
              <a:buNone/>
              <a:defRPr sz="1814" b="1"/>
            </a:lvl9pPr>
          </a:lstStyle>
          <a:p>
            <a:pPr lvl="0"/>
            <a:r>
              <a:rPr lang="ja-JP" altLang="en-US"/>
              <a:t>マスター テキストの書式設定</a:t>
            </a:r>
          </a:p>
        </p:txBody>
      </p:sp>
      <p:sp>
        <p:nvSpPr>
          <p:cNvPr id="4" name="Content Placeholder 3"/>
          <p:cNvSpPr>
            <a:spLocks noGrp="1"/>
          </p:cNvSpPr>
          <p:nvPr>
            <p:ph sz="half" idx="2"/>
          </p:nvPr>
        </p:nvSpPr>
        <p:spPr>
          <a:xfrm>
            <a:off x="751327" y="2840245"/>
            <a:ext cx="4614473" cy="41775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522030" y="1906097"/>
            <a:ext cx="4637199" cy="934148"/>
          </a:xfrm>
        </p:spPr>
        <p:txBody>
          <a:bodyPr anchor="b"/>
          <a:lstStyle>
            <a:lvl1pPr marL="0" indent="0">
              <a:buNone/>
              <a:defRPr sz="2721" b="1"/>
            </a:lvl1pPr>
            <a:lvl2pPr marL="518373" indent="0">
              <a:buNone/>
              <a:defRPr sz="2268" b="1"/>
            </a:lvl2pPr>
            <a:lvl3pPr marL="1036747" indent="0">
              <a:buNone/>
              <a:defRPr sz="2041" b="1"/>
            </a:lvl3pPr>
            <a:lvl4pPr marL="1555120" indent="0">
              <a:buNone/>
              <a:defRPr sz="1814" b="1"/>
            </a:lvl4pPr>
            <a:lvl5pPr marL="2073493" indent="0">
              <a:buNone/>
              <a:defRPr sz="1814" b="1"/>
            </a:lvl5pPr>
            <a:lvl6pPr marL="2591867" indent="0">
              <a:buNone/>
              <a:defRPr sz="1814" b="1"/>
            </a:lvl6pPr>
            <a:lvl7pPr marL="3110240" indent="0">
              <a:buNone/>
              <a:defRPr sz="1814" b="1"/>
            </a:lvl7pPr>
            <a:lvl8pPr marL="3628614" indent="0">
              <a:buNone/>
              <a:defRPr sz="1814" b="1"/>
            </a:lvl8pPr>
            <a:lvl9pPr marL="4146987" indent="0">
              <a:buNone/>
              <a:defRPr sz="1814" b="1"/>
            </a:lvl9pPr>
          </a:lstStyle>
          <a:p>
            <a:pPr lvl="0"/>
            <a:r>
              <a:rPr lang="ja-JP" altLang="en-US"/>
              <a:t>マスター テキストの書式設定</a:t>
            </a:r>
          </a:p>
        </p:txBody>
      </p:sp>
      <p:sp>
        <p:nvSpPr>
          <p:cNvPr id="6" name="Content Placeholder 5"/>
          <p:cNvSpPr>
            <a:spLocks noGrp="1"/>
          </p:cNvSpPr>
          <p:nvPr>
            <p:ph sz="quarter" idx="4"/>
          </p:nvPr>
        </p:nvSpPr>
        <p:spPr>
          <a:xfrm>
            <a:off x="5522030" y="2840245"/>
            <a:ext cx="4637199" cy="41775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676199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335511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2118421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51326" y="518372"/>
            <a:ext cx="3518021" cy="1814301"/>
          </a:xfrm>
        </p:spPr>
        <p:txBody>
          <a:bodyPr anchor="b"/>
          <a:lstStyle>
            <a:lvl1pPr>
              <a:defRPr sz="3628"/>
            </a:lvl1pPr>
          </a:lstStyle>
          <a:p>
            <a:r>
              <a:rPr lang="ja-JP" altLang="en-US"/>
              <a:t>マスター タイトルの書式設定</a:t>
            </a:r>
            <a:endParaRPr lang="en-US" dirty="0"/>
          </a:p>
        </p:txBody>
      </p:sp>
      <p:sp>
        <p:nvSpPr>
          <p:cNvPr id="3" name="Content Placeholder 2"/>
          <p:cNvSpPr>
            <a:spLocks noGrp="1"/>
          </p:cNvSpPr>
          <p:nvPr>
            <p:ph idx="1"/>
          </p:nvPr>
        </p:nvSpPr>
        <p:spPr>
          <a:xfrm>
            <a:off x="4637199" y="1119540"/>
            <a:ext cx="5522030" cy="5525698"/>
          </a:xfrm>
        </p:spPr>
        <p:txBody>
          <a:bodyPr/>
          <a:lstStyle>
            <a:lvl1pPr>
              <a:defRPr sz="3628"/>
            </a:lvl1pPr>
            <a:lvl2pPr>
              <a:defRPr sz="3175"/>
            </a:lvl2pPr>
            <a:lvl3pPr>
              <a:defRPr sz="2721"/>
            </a:lvl3pPr>
            <a:lvl4pPr>
              <a:defRPr sz="2268"/>
            </a:lvl4pPr>
            <a:lvl5pPr>
              <a:defRPr sz="2268"/>
            </a:lvl5pPr>
            <a:lvl6pPr>
              <a:defRPr sz="2268"/>
            </a:lvl6pPr>
            <a:lvl7pPr>
              <a:defRPr sz="2268"/>
            </a:lvl7pPr>
            <a:lvl8pPr>
              <a:defRPr sz="2268"/>
            </a:lvl8pPr>
            <a:lvl9pPr>
              <a:defRPr sz="226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51326" y="2332673"/>
            <a:ext cx="3518021" cy="4321564"/>
          </a:xfrm>
        </p:spPr>
        <p:txBody>
          <a:bodyPr/>
          <a:lstStyle>
            <a:lvl1pPr marL="0" indent="0">
              <a:buNone/>
              <a:defRPr sz="1814"/>
            </a:lvl1pPr>
            <a:lvl2pPr marL="518373" indent="0">
              <a:buNone/>
              <a:defRPr sz="1587"/>
            </a:lvl2pPr>
            <a:lvl3pPr marL="1036747" indent="0">
              <a:buNone/>
              <a:defRPr sz="1361"/>
            </a:lvl3pPr>
            <a:lvl4pPr marL="1555120" indent="0">
              <a:buNone/>
              <a:defRPr sz="1134"/>
            </a:lvl4pPr>
            <a:lvl5pPr marL="2073493" indent="0">
              <a:buNone/>
              <a:defRPr sz="1134"/>
            </a:lvl5pPr>
            <a:lvl6pPr marL="2591867" indent="0">
              <a:buNone/>
              <a:defRPr sz="1134"/>
            </a:lvl6pPr>
            <a:lvl7pPr marL="3110240" indent="0">
              <a:buNone/>
              <a:defRPr sz="1134"/>
            </a:lvl7pPr>
            <a:lvl8pPr marL="3628614" indent="0">
              <a:buNone/>
              <a:defRPr sz="1134"/>
            </a:lvl8pPr>
            <a:lvl9pPr marL="4146987" indent="0">
              <a:buNone/>
              <a:defRPr sz="113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2789020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51326" y="518372"/>
            <a:ext cx="3518021" cy="1814301"/>
          </a:xfrm>
        </p:spPr>
        <p:txBody>
          <a:bodyPr anchor="b"/>
          <a:lstStyle>
            <a:lvl1pPr>
              <a:defRPr sz="3628"/>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637199" y="1119540"/>
            <a:ext cx="5522030" cy="5525698"/>
          </a:xfrm>
        </p:spPr>
        <p:txBody>
          <a:bodyPr anchor="t"/>
          <a:lstStyle>
            <a:lvl1pPr marL="0" indent="0">
              <a:buNone/>
              <a:defRPr sz="3628"/>
            </a:lvl1pPr>
            <a:lvl2pPr marL="518373" indent="0">
              <a:buNone/>
              <a:defRPr sz="3175"/>
            </a:lvl2pPr>
            <a:lvl3pPr marL="1036747" indent="0">
              <a:buNone/>
              <a:defRPr sz="2721"/>
            </a:lvl3pPr>
            <a:lvl4pPr marL="1555120" indent="0">
              <a:buNone/>
              <a:defRPr sz="2268"/>
            </a:lvl4pPr>
            <a:lvl5pPr marL="2073493" indent="0">
              <a:buNone/>
              <a:defRPr sz="2268"/>
            </a:lvl5pPr>
            <a:lvl6pPr marL="2591867" indent="0">
              <a:buNone/>
              <a:defRPr sz="2268"/>
            </a:lvl6pPr>
            <a:lvl7pPr marL="3110240" indent="0">
              <a:buNone/>
              <a:defRPr sz="2268"/>
            </a:lvl7pPr>
            <a:lvl8pPr marL="3628614" indent="0">
              <a:buNone/>
              <a:defRPr sz="2268"/>
            </a:lvl8pPr>
            <a:lvl9pPr marL="4146987" indent="0">
              <a:buNone/>
              <a:defRPr sz="226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51326" y="2332673"/>
            <a:ext cx="3518021" cy="4321564"/>
          </a:xfrm>
        </p:spPr>
        <p:txBody>
          <a:bodyPr/>
          <a:lstStyle>
            <a:lvl1pPr marL="0" indent="0">
              <a:buNone/>
              <a:defRPr sz="1814"/>
            </a:lvl1pPr>
            <a:lvl2pPr marL="518373" indent="0">
              <a:buNone/>
              <a:defRPr sz="1587"/>
            </a:lvl2pPr>
            <a:lvl3pPr marL="1036747" indent="0">
              <a:buNone/>
              <a:defRPr sz="1361"/>
            </a:lvl3pPr>
            <a:lvl4pPr marL="1555120" indent="0">
              <a:buNone/>
              <a:defRPr sz="1134"/>
            </a:lvl4pPr>
            <a:lvl5pPr marL="2073493" indent="0">
              <a:buNone/>
              <a:defRPr sz="1134"/>
            </a:lvl5pPr>
            <a:lvl6pPr marL="2591867" indent="0">
              <a:buNone/>
              <a:defRPr sz="1134"/>
            </a:lvl6pPr>
            <a:lvl7pPr marL="3110240" indent="0">
              <a:buNone/>
              <a:defRPr sz="1134"/>
            </a:lvl7pPr>
            <a:lvl8pPr marL="3628614" indent="0">
              <a:buNone/>
              <a:defRPr sz="1134"/>
            </a:lvl8pPr>
            <a:lvl9pPr marL="4146987" indent="0">
              <a:buNone/>
              <a:defRPr sz="113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B67367-44C3-4C08-BD58-D9BB709241D4}" type="datetimeFigureOut">
              <a:rPr kumimoji="1" lang="ja-JP" altLang="en-US" smtClean="0"/>
              <a:t>2023/4/12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403806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9906" y="413979"/>
            <a:ext cx="9407902" cy="150291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49906" y="2069887"/>
            <a:ext cx="9407902" cy="493353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49905" y="7206808"/>
            <a:ext cx="2454235" cy="413977"/>
          </a:xfrm>
          <a:prstGeom prst="rect">
            <a:avLst/>
          </a:prstGeom>
        </p:spPr>
        <p:txBody>
          <a:bodyPr vert="horz" lIns="91440" tIns="45720" rIns="91440" bIns="45720" rtlCol="0" anchor="ctr"/>
          <a:lstStyle>
            <a:lvl1pPr algn="l">
              <a:defRPr sz="1361">
                <a:solidFill>
                  <a:schemeClr val="tx1">
                    <a:tint val="75000"/>
                  </a:schemeClr>
                </a:solidFill>
              </a:defRPr>
            </a:lvl1pPr>
          </a:lstStyle>
          <a:p>
            <a:fld id="{48B67367-44C3-4C08-BD58-D9BB709241D4}" type="datetimeFigureOut">
              <a:rPr kumimoji="1" lang="ja-JP" altLang="en-US" smtClean="0"/>
              <a:t>2023/4/12</a:t>
            </a:fld>
            <a:endParaRPr kumimoji="1" lang="ja-JP" altLang="en-US"/>
          </a:p>
        </p:txBody>
      </p:sp>
      <p:sp>
        <p:nvSpPr>
          <p:cNvPr id="5" name="Footer Placeholder 4"/>
          <p:cNvSpPr>
            <a:spLocks noGrp="1"/>
          </p:cNvSpPr>
          <p:nvPr>
            <p:ph type="ftr" sz="quarter" idx="3"/>
          </p:nvPr>
        </p:nvSpPr>
        <p:spPr>
          <a:xfrm>
            <a:off x="3613180" y="7206808"/>
            <a:ext cx="3681353" cy="413977"/>
          </a:xfrm>
          <a:prstGeom prst="rect">
            <a:avLst/>
          </a:prstGeom>
        </p:spPr>
        <p:txBody>
          <a:bodyPr vert="horz" lIns="91440" tIns="45720" rIns="91440" bIns="45720" rtlCol="0" anchor="ctr"/>
          <a:lstStyle>
            <a:lvl1pPr algn="ctr">
              <a:defRPr sz="136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703573" y="7206808"/>
            <a:ext cx="2454235" cy="413977"/>
          </a:xfrm>
          <a:prstGeom prst="rect">
            <a:avLst/>
          </a:prstGeom>
        </p:spPr>
        <p:txBody>
          <a:bodyPr vert="horz" lIns="91440" tIns="45720" rIns="91440" bIns="45720" rtlCol="0" anchor="ctr"/>
          <a:lstStyle>
            <a:lvl1pPr algn="r">
              <a:defRPr sz="1361">
                <a:solidFill>
                  <a:schemeClr val="tx1">
                    <a:tint val="75000"/>
                  </a:schemeClr>
                </a:solidFill>
              </a:defRPr>
            </a:lvl1pPr>
          </a:lstStyle>
          <a:p>
            <a:fld id="{9E6A03CA-8795-4037-B7B7-49149896A262}" type="slidenum">
              <a:rPr kumimoji="1" lang="ja-JP" altLang="en-US" smtClean="0"/>
              <a:t>‹#›</a:t>
            </a:fld>
            <a:endParaRPr kumimoji="1" lang="ja-JP" altLang="en-US"/>
          </a:p>
        </p:txBody>
      </p:sp>
    </p:spTree>
    <p:extLst>
      <p:ext uri="{BB962C8B-B14F-4D97-AF65-F5344CB8AC3E}">
        <p14:creationId xmlns:p14="http://schemas.microsoft.com/office/powerpoint/2010/main" val="3394886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36747" rtl="0" eaLnBrk="1" latinLnBrk="0" hangingPunct="1">
        <a:lnSpc>
          <a:spcPct val="90000"/>
        </a:lnSpc>
        <a:spcBef>
          <a:spcPct val="0"/>
        </a:spcBef>
        <a:buNone/>
        <a:defRPr kumimoji="1" sz="4989" kern="1200">
          <a:solidFill>
            <a:schemeClr val="tx1"/>
          </a:solidFill>
          <a:latin typeface="+mj-lt"/>
          <a:ea typeface="+mj-ea"/>
          <a:cs typeface="+mj-cs"/>
        </a:defRPr>
      </a:lvl1pPr>
    </p:titleStyle>
    <p:bodyStyle>
      <a:lvl1pPr marL="259187" indent="-259187" algn="l" defTabSz="1036747" rtl="0" eaLnBrk="1" latinLnBrk="0" hangingPunct="1">
        <a:lnSpc>
          <a:spcPct val="90000"/>
        </a:lnSpc>
        <a:spcBef>
          <a:spcPts val="1134"/>
        </a:spcBef>
        <a:buFont typeface="Arial" panose="020B0604020202020204" pitchFamily="34" charset="0"/>
        <a:buChar char="•"/>
        <a:defRPr kumimoji="1" sz="3175" kern="1200">
          <a:solidFill>
            <a:schemeClr val="tx1"/>
          </a:solidFill>
          <a:latin typeface="+mn-lt"/>
          <a:ea typeface="+mn-ea"/>
          <a:cs typeface="+mn-cs"/>
        </a:defRPr>
      </a:lvl1pPr>
      <a:lvl2pPr marL="777560" indent="-259187" algn="l" defTabSz="1036747" rtl="0" eaLnBrk="1" latinLnBrk="0" hangingPunct="1">
        <a:lnSpc>
          <a:spcPct val="90000"/>
        </a:lnSpc>
        <a:spcBef>
          <a:spcPts val="567"/>
        </a:spcBef>
        <a:buFont typeface="Arial" panose="020B0604020202020204" pitchFamily="34" charset="0"/>
        <a:buChar char="•"/>
        <a:defRPr kumimoji="1" sz="2721" kern="1200">
          <a:solidFill>
            <a:schemeClr val="tx1"/>
          </a:solidFill>
          <a:latin typeface="+mn-lt"/>
          <a:ea typeface="+mn-ea"/>
          <a:cs typeface="+mn-cs"/>
        </a:defRPr>
      </a:lvl2pPr>
      <a:lvl3pPr marL="1295933" indent="-259187" algn="l" defTabSz="1036747" rtl="0" eaLnBrk="1" latinLnBrk="0" hangingPunct="1">
        <a:lnSpc>
          <a:spcPct val="90000"/>
        </a:lnSpc>
        <a:spcBef>
          <a:spcPts val="567"/>
        </a:spcBef>
        <a:buFont typeface="Arial" panose="020B0604020202020204" pitchFamily="34" charset="0"/>
        <a:buChar char="•"/>
        <a:defRPr kumimoji="1" sz="2268" kern="1200">
          <a:solidFill>
            <a:schemeClr val="tx1"/>
          </a:solidFill>
          <a:latin typeface="+mn-lt"/>
          <a:ea typeface="+mn-ea"/>
          <a:cs typeface="+mn-cs"/>
        </a:defRPr>
      </a:lvl3pPr>
      <a:lvl4pPr marL="1814307" indent="-259187" algn="l" defTabSz="1036747" rtl="0" eaLnBrk="1" latinLnBrk="0" hangingPunct="1">
        <a:lnSpc>
          <a:spcPct val="90000"/>
        </a:lnSpc>
        <a:spcBef>
          <a:spcPts val="567"/>
        </a:spcBef>
        <a:buFont typeface="Arial" panose="020B0604020202020204" pitchFamily="34" charset="0"/>
        <a:buChar char="•"/>
        <a:defRPr kumimoji="1" sz="2041" kern="1200">
          <a:solidFill>
            <a:schemeClr val="tx1"/>
          </a:solidFill>
          <a:latin typeface="+mn-lt"/>
          <a:ea typeface="+mn-ea"/>
          <a:cs typeface="+mn-cs"/>
        </a:defRPr>
      </a:lvl4pPr>
      <a:lvl5pPr marL="2332680" indent="-259187" algn="l" defTabSz="1036747" rtl="0" eaLnBrk="1" latinLnBrk="0" hangingPunct="1">
        <a:lnSpc>
          <a:spcPct val="90000"/>
        </a:lnSpc>
        <a:spcBef>
          <a:spcPts val="567"/>
        </a:spcBef>
        <a:buFont typeface="Arial" panose="020B0604020202020204" pitchFamily="34" charset="0"/>
        <a:buChar char="•"/>
        <a:defRPr kumimoji="1" sz="2041" kern="1200">
          <a:solidFill>
            <a:schemeClr val="tx1"/>
          </a:solidFill>
          <a:latin typeface="+mn-lt"/>
          <a:ea typeface="+mn-ea"/>
          <a:cs typeface="+mn-cs"/>
        </a:defRPr>
      </a:lvl5pPr>
      <a:lvl6pPr marL="2851053" indent="-259187" algn="l" defTabSz="1036747" rtl="0" eaLnBrk="1" latinLnBrk="0" hangingPunct="1">
        <a:lnSpc>
          <a:spcPct val="90000"/>
        </a:lnSpc>
        <a:spcBef>
          <a:spcPts val="567"/>
        </a:spcBef>
        <a:buFont typeface="Arial" panose="020B0604020202020204" pitchFamily="34" charset="0"/>
        <a:buChar char="•"/>
        <a:defRPr kumimoji="1" sz="2041" kern="1200">
          <a:solidFill>
            <a:schemeClr val="tx1"/>
          </a:solidFill>
          <a:latin typeface="+mn-lt"/>
          <a:ea typeface="+mn-ea"/>
          <a:cs typeface="+mn-cs"/>
        </a:defRPr>
      </a:lvl6pPr>
      <a:lvl7pPr marL="3369427" indent="-259187" algn="l" defTabSz="1036747" rtl="0" eaLnBrk="1" latinLnBrk="0" hangingPunct="1">
        <a:lnSpc>
          <a:spcPct val="90000"/>
        </a:lnSpc>
        <a:spcBef>
          <a:spcPts val="567"/>
        </a:spcBef>
        <a:buFont typeface="Arial" panose="020B0604020202020204" pitchFamily="34" charset="0"/>
        <a:buChar char="•"/>
        <a:defRPr kumimoji="1" sz="2041" kern="1200">
          <a:solidFill>
            <a:schemeClr val="tx1"/>
          </a:solidFill>
          <a:latin typeface="+mn-lt"/>
          <a:ea typeface="+mn-ea"/>
          <a:cs typeface="+mn-cs"/>
        </a:defRPr>
      </a:lvl7pPr>
      <a:lvl8pPr marL="3887800" indent="-259187" algn="l" defTabSz="1036747" rtl="0" eaLnBrk="1" latinLnBrk="0" hangingPunct="1">
        <a:lnSpc>
          <a:spcPct val="90000"/>
        </a:lnSpc>
        <a:spcBef>
          <a:spcPts val="567"/>
        </a:spcBef>
        <a:buFont typeface="Arial" panose="020B0604020202020204" pitchFamily="34" charset="0"/>
        <a:buChar char="•"/>
        <a:defRPr kumimoji="1" sz="2041" kern="1200">
          <a:solidFill>
            <a:schemeClr val="tx1"/>
          </a:solidFill>
          <a:latin typeface="+mn-lt"/>
          <a:ea typeface="+mn-ea"/>
          <a:cs typeface="+mn-cs"/>
        </a:defRPr>
      </a:lvl8pPr>
      <a:lvl9pPr marL="4406174" indent="-259187" algn="l" defTabSz="1036747" rtl="0" eaLnBrk="1" latinLnBrk="0" hangingPunct="1">
        <a:lnSpc>
          <a:spcPct val="90000"/>
        </a:lnSpc>
        <a:spcBef>
          <a:spcPts val="567"/>
        </a:spcBef>
        <a:buFont typeface="Arial" panose="020B0604020202020204" pitchFamily="34" charset="0"/>
        <a:buChar char="•"/>
        <a:defRPr kumimoji="1" sz="2041" kern="1200">
          <a:solidFill>
            <a:schemeClr val="tx1"/>
          </a:solidFill>
          <a:latin typeface="+mn-lt"/>
          <a:ea typeface="+mn-ea"/>
          <a:cs typeface="+mn-cs"/>
        </a:defRPr>
      </a:lvl9pPr>
    </p:bodyStyle>
    <p:otherStyle>
      <a:defPPr>
        <a:defRPr lang="en-US"/>
      </a:defPPr>
      <a:lvl1pPr marL="0" algn="l" defTabSz="1036747" rtl="0" eaLnBrk="1" latinLnBrk="0" hangingPunct="1">
        <a:defRPr kumimoji="1" sz="2041" kern="1200">
          <a:solidFill>
            <a:schemeClr val="tx1"/>
          </a:solidFill>
          <a:latin typeface="+mn-lt"/>
          <a:ea typeface="+mn-ea"/>
          <a:cs typeface="+mn-cs"/>
        </a:defRPr>
      </a:lvl1pPr>
      <a:lvl2pPr marL="518373" algn="l" defTabSz="1036747" rtl="0" eaLnBrk="1" latinLnBrk="0" hangingPunct="1">
        <a:defRPr kumimoji="1" sz="2041" kern="1200">
          <a:solidFill>
            <a:schemeClr val="tx1"/>
          </a:solidFill>
          <a:latin typeface="+mn-lt"/>
          <a:ea typeface="+mn-ea"/>
          <a:cs typeface="+mn-cs"/>
        </a:defRPr>
      </a:lvl2pPr>
      <a:lvl3pPr marL="1036747" algn="l" defTabSz="1036747" rtl="0" eaLnBrk="1" latinLnBrk="0" hangingPunct="1">
        <a:defRPr kumimoji="1" sz="2041" kern="1200">
          <a:solidFill>
            <a:schemeClr val="tx1"/>
          </a:solidFill>
          <a:latin typeface="+mn-lt"/>
          <a:ea typeface="+mn-ea"/>
          <a:cs typeface="+mn-cs"/>
        </a:defRPr>
      </a:lvl3pPr>
      <a:lvl4pPr marL="1555120" algn="l" defTabSz="1036747" rtl="0" eaLnBrk="1" latinLnBrk="0" hangingPunct="1">
        <a:defRPr kumimoji="1" sz="2041" kern="1200">
          <a:solidFill>
            <a:schemeClr val="tx1"/>
          </a:solidFill>
          <a:latin typeface="+mn-lt"/>
          <a:ea typeface="+mn-ea"/>
          <a:cs typeface="+mn-cs"/>
        </a:defRPr>
      </a:lvl4pPr>
      <a:lvl5pPr marL="2073493" algn="l" defTabSz="1036747" rtl="0" eaLnBrk="1" latinLnBrk="0" hangingPunct="1">
        <a:defRPr kumimoji="1" sz="2041" kern="1200">
          <a:solidFill>
            <a:schemeClr val="tx1"/>
          </a:solidFill>
          <a:latin typeface="+mn-lt"/>
          <a:ea typeface="+mn-ea"/>
          <a:cs typeface="+mn-cs"/>
        </a:defRPr>
      </a:lvl5pPr>
      <a:lvl6pPr marL="2591867" algn="l" defTabSz="1036747" rtl="0" eaLnBrk="1" latinLnBrk="0" hangingPunct="1">
        <a:defRPr kumimoji="1" sz="2041" kern="1200">
          <a:solidFill>
            <a:schemeClr val="tx1"/>
          </a:solidFill>
          <a:latin typeface="+mn-lt"/>
          <a:ea typeface="+mn-ea"/>
          <a:cs typeface="+mn-cs"/>
        </a:defRPr>
      </a:lvl6pPr>
      <a:lvl7pPr marL="3110240" algn="l" defTabSz="1036747" rtl="0" eaLnBrk="1" latinLnBrk="0" hangingPunct="1">
        <a:defRPr kumimoji="1" sz="2041" kern="1200">
          <a:solidFill>
            <a:schemeClr val="tx1"/>
          </a:solidFill>
          <a:latin typeface="+mn-lt"/>
          <a:ea typeface="+mn-ea"/>
          <a:cs typeface="+mn-cs"/>
        </a:defRPr>
      </a:lvl7pPr>
      <a:lvl8pPr marL="3628614" algn="l" defTabSz="1036747" rtl="0" eaLnBrk="1" latinLnBrk="0" hangingPunct="1">
        <a:defRPr kumimoji="1" sz="2041" kern="1200">
          <a:solidFill>
            <a:schemeClr val="tx1"/>
          </a:solidFill>
          <a:latin typeface="+mn-lt"/>
          <a:ea typeface="+mn-ea"/>
          <a:cs typeface="+mn-cs"/>
        </a:defRPr>
      </a:lvl8pPr>
      <a:lvl9pPr marL="4146987" algn="l" defTabSz="1036747" rtl="0" eaLnBrk="1" latinLnBrk="0" hangingPunct="1">
        <a:defRPr kumimoji="1" sz="20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ubRRectCallout">
            <a:extLst>
              <a:ext uri="{FF2B5EF4-FFF2-40B4-BE49-F238E27FC236}">
                <a16:creationId xmlns:a16="http://schemas.microsoft.com/office/drawing/2014/main" id="{76FC343C-AC0E-1ADD-4F6D-7D5F0F7CEF97}"/>
              </a:ext>
            </a:extLst>
          </p:cNvPr>
          <p:cNvSpPr>
            <a:spLocks noEditPoints="1" noChangeArrowheads="1"/>
          </p:cNvSpPr>
          <p:nvPr/>
        </p:nvSpPr>
        <p:spPr bwMode="auto">
          <a:xfrm>
            <a:off x="-1698622" y="-939800"/>
            <a:ext cx="1041399" cy="774700"/>
          </a:xfrm>
          <a:prstGeom prst="rect">
            <a:avLst/>
          </a:prstGeom>
          <a:solidFill>
            <a:schemeClr val="bg1"/>
          </a:solidFill>
          <a:ln w="25400">
            <a:solidFill>
              <a:srgbClr val="FF0000"/>
            </a:solidFill>
            <a:miter lim="800000"/>
            <a:headEnd/>
            <a:tailEnd/>
          </a:ln>
          <a:effectLst>
            <a:outerShdw dist="107763" dir="2700000" algn="ctr" rotWithShape="0">
              <a:srgbClr val="FF0000"/>
            </a:outerShdw>
          </a:effectLst>
        </p:spPr>
        <p:txBody>
          <a:bodyPr anchor="ctr"/>
          <a:lstStyle/>
          <a:p>
            <a:pPr algn="ctr" defTabSz="1017588" fontAlgn="base">
              <a:spcBef>
                <a:spcPct val="0"/>
              </a:spcBef>
              <a:spcAft>
                <a:spcPct val="0"/>
              </a:spcAft>
            </a:pPr>
            <a:r>
              <a:rPr lang="ja-JP" altLang="en-US" dirty="0">
                <a:solidFill>
                  <a:srgbClr val="FF0000"/>
                </a:solidFill>
                <a:latin typeface="Meiryo UI" panose="020B0604030504040204" pitchFamily="50" charset="-128"/>
                <a:ea typeface="Meiryo UI" panose="020B0604030504040204" pitchFamily="50" charset="-128"/>
              </a:rPr>
              <a:t>上</a:t>
            </a: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5" name="PubRRectCallout">
            <a:extLst>
              <a:ext uri="{FF2B5EF4-FFF2-40B4-BE49-F238E27FC236}">
                <a16:creationId xmlns:a16="http://schemas.microsoft.com/office/drawing/2014/main" id="{13A5BC98-886A-A6B4-115B-AD8F13FCF45D}"/>
              </a:ext>
            </a:extLst>
          </p:cNvPr>
          <p:cNvSpPr>
            <a:spLocks noEditPoints="1" noChangeArrowheads="1"/>
          </p:cNvSpPr>
          <p:nvPr/>
        </p:nvSpPr>
        <p:spPr bwMode="auto">
          <a:xfrm>
            <a:off x="-1698623" y="7775575"/>
            <a:ext cx="1041399" cy="774700"/>
          </a:xfrm>
          <a:prstGeom prst="rect">
            <a:avLst/>
          </a:prstGeom>
          <a:solidFill>
            <a:schemeClr val="bg1"/>
          </a:solidFill>
          <a:ln w="25400">
            <a:solidFill>
              <a:srgbClr val="FF0000"/>
            </a:solidFill>
            <a:miter lim="800000"/>
            <a:headEnd/>
            <a:tailEnd/>
          </a:ln>
          <a:effectLst>
            <a:outerShdw dist="107763" dir="2700000" algn="ctr" rotWithShape="0">
              <a:srgbClr val="FF0000"/>
            </a:outerShdw>
          </a:effectLst>
        </p:spPr>
        <p:txBody>
          <a:bodyPr anchor="ctr"/>
          <a:lstStyle/>
          <a:p>
            <a:pPr algn="ctr" defTabSz="1017588" fontAlgn="base">
              <a:spcBef>
                <a:spcPct val="0"/>
              </a:spcBef>
              <a:spcAft>
                <a:spcPct val="0"/>
              </a:spcAft>
            </a:pPr>
            <a:r>
              <a:rPr lang="ja-JP" altLang="en-US" dirty="0">
                <a:solidFill>
                  <a:srgbClr val="FF0000"/>
                </a:solidFill>
                <a:latin typeface="Meiryo UI" panose="020B0604030504040204" pitchFamily="50" charset="-128"/>
                <a:ea typeface="Meiryo UI" panose="020B0604030504040204" pitchFamily="50" charset="-128"/>
              </a:rPr>
              <a:t>下</a:t>
            </a:r>
            <a:endParaRPr lang="ja-JP" altLang="en-US" sz="1800" dirty="0">
              <a:solidFill>
                <a:srgbClr val="FF0000"/>
              </a:solidFill>
              <a:latin typeface="Meiryo UI" panose="020B0604030504040204" pitchFamily="50" charset="-128"/>
              <a:ea typeface="Meiryo UI" panose="020B0604030504040204" pitchFamily="50" charset="-128"/>
            </a:endParaRPr>
          </a:p>
        </p:txBody>
      </p:sp>
      <p:cxnSp>
        <p:nvCxnSpPr>
          <p:cNvPr id="6" name="直線コネクタ 5">
            <a:extLst>
              <a:ext uri="{FF2B5EF4-FFF2-40B4-BE49-F238E27FC236}">
                <a16:creationId xmlns:a16="http://schemas.microsoft.com/office/drawing/2014/main" id="{A00924CB-7373-52E1-B644-F170F50D3111}"/>
              </a:ext>
            </a:extLst>
          </p:cNvPr>
          <p:cNvCxnSpPr>
            <a:cxnSpLocks/>
          </p:cNvCxnSpPr>
          <p:nvPr/>
        </p:nvCxnSpPr>
        <p:spPr>
          <a:xfrm>
            <a:off x="3600000" y="0"/>
            <a:ext cx="0" cy="7775575"/>
          </a:xfrm>
          <a:prstGeom prst="lin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7" name="PubRRectCallout">
            <a:extLst>
              <a:ext uri="{FF2B5EF4-FFF2-40B4-BE49-F238E27FC236}">
                <a16:creationId xmlns:a16="http://schemas.microsoft.com/office/drawing/2014/main" id="{92786E73-3851-0B13-C6AE-5206DB9ED897}"/>
              </a:ext>
            </a:extLst>
          </p:cNvPr>
          <p:cNvSpPr>
            <a:spLocks noEditPoints="1" noChangeArrowheads="1"/>
          </p:cNvSpPr>
          <p:nvPr/>
        </p:nvSpPr>
        <p:spPr bwMode="auto">
          <a:xfrm>
            <a:off x="2417160" y="-1435100"/>
            <a:ext cx="2998788" cy="990600"/>
          </a:xfrm>
          <a:prstGeom prst="wedgeRectCallout">
            <a:avLst>
              <a:gd name="adj1" fmla="val -14154"/>
              <a:gd name="adj2" fmla="val 81615"/>
            </a:avLst>
          </a:prstGeom>
          <a:solidFill>
            <a:schemeClr val="bg1"/>
          </a:solidFill>
          <a:ln w="25400">
            <a:solidFill>
              <a:srgbClr val="FF0000"/>
            </a:solidFill>
            <a:miter lim="800000"/>
            <a:headEnd/>
            <a:tailEnd/>
          </a:ln>
          <a:effectLst>
            <a:outerShdw dist="107763" dir="2700000" algn="ctr" rotWithShape="0">
              <a:srgbClr val="FF0000"/>
            </a:outerShdw>
          </a:effectLst>
        </p:spPr>
        <p:txBody>
          <a:bodyPr/>
          <a:lstStyle/>
          <a:p>
            <a:pPr defTabSz="1017588" fontAlgn="base">
              <a:spcBef>
                <a:spcPct val="0"/>
              </a:spcBef>
              <a:spcAft>
                <a:spcPct val="0"/>
              </a:spcAft>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折イメージライン</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山折</a:t>
            </a:r>
          </a:p>
          <a:p>
            <a:pPr defTabSz="1017588" fontAlgn="base">
              <a:spcBef>
                <a:spcPct val="0"/>
              </a:spcBef>
              <a:spcAft>
                <a:spcPct val="0"/>
              </a:spcAft>
            </a:pPr>
            <a:r>
              <a:rPr lang="en-US" altLang="ja-JP" sz="1800" dirty="0">
                <a:solidFill>
                  <a:srgbClr val="FF0000"/>
                </a:solidFill>
                <a:latin typeface="Meiryo UI" panose="020B0604030504040204" pitchFamily="50" charset="-128"/>
                <a:ea typeface="Meiryo UI" panose="020B0604030504040204" pitchFamily="50" charset="-128"/>
              </a:rPr>
              <a:t>※PDF</a:t>
            </a:r>
            <a:r>
              <a:rPr lang="ja-JP" altLang="en-US" sz="1800" dirty="0">
                <a:solidFill>
                  <a:srgbClr val="FF0000"/>
                </a:solidFill>
                <a:latin typeface="Meiryo UI" panose="020B0604030504040204" pitchFamily="50" charset="-128"/>
                <a:ea typeface="Meiryo UI" panose="020B0604030504040204" pitchFamily="50" charset="-128"/>
              </a:rPr>
              <a:t>に保存する、またはスクショの前に線を削除してください。</a:t>
            </a:r>
          </a:p>
        </p:txBody>
      </p:sp>
      <p:cxnSp>
        <p:nvCxnSpPr>
          <p:cNvPr id="8" name="直線コネクタ 7">
            <a:extLst>
              <a:ext uri="{FF2B5EF4-FFF2-40B4-BE49-F238E27FC236}">
                <a16:creationId xmlns:a16="http://schemas.microsoft.com/office/drawing/2014/main" id="{969BD701-A4FC-90E0-F43C-6A7868F04AE2}"/>
              </a:ext>
            </a:extLst>
          </p:cNvPr>
          <p:cNvCxnSpPr>
            <a:cxnSpLocks/>
          </p:cNvCxnSpPr>
          <p:nvPr/>
        </p:nvCxnSpPr>
        <p:spPr>
          <a:xfrm>
            <a:off x="7200000" y="0"/>
            <a:ext cx="0" cy="7775575"/>
          </a:xfrm>
          <a:prstGeom prst="lin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0" name="PubRRectCallout">
            <a:extLst>
              <a:ext uri="{FF2B5EF4-FFF2-40B4-BE49-F238E27FC236}">
                <a16:creationId xmlns:a16="http://schemas.microsoft.com/office/drawing/2014/main" id="{B04AFF11-1053-EA61-62C9-C8AF5ACE4EB1}"/>
              </a:ext>
            </a:extLst>
          </p:cNvPr>
          <p:cNvSpPr>
            <a:spLocks noEditPoints="1" noChangeArrowheads="1"/>
          </p:cNvSpPr>
          <p:nvPr/>
        </p:nvSpPr>
        <p:spPr bwMode="auto">
          <a:xfrm>
            <a:off x="9500085" y="-1106126"/>
            <a:ext cx="1205780" cy="758337"/>
          </a:xfrm>
          <a:prstGeom prst="wedgeRectCallout">
            <a:avLst>
              <a:gd name="adj1" fmla="val -14154"/>
              <a:gd name="adj2" fmla="val 81615"/>
            </a:avLst>
          </a:prstGeom>
          <a:solidFill>
            <a:schemeClr val="bg1"/>
          </a:solidFill>
          <a:ln w="25400">
            <a:solidFill>
              <a:srgbClr val="FF0000"/>
            </a:solidFill>
            <a:miter lim="800000"/>
            <a:headEnd/>
            <a:tailEnd/>
          </a:ln>
          <a:effectLst>
            <a:outerShdw dist="107763" dir="2700000" algn="ctr" rotWithShape="0">
              <a:srgbClr val="FF0000"/>
            </a:outerShdw>
          </a:effectLst>
        </p:spPr>
        <p:txBody>
          <a:bodyPr anchor="ctr"/>
          <a:lstStyle/>
          <a:p>
            <a:pPr algn="ctr" defTabSz="1017588" fontAlgn="base">
              <a:spcBef>
                <a:spcPct val="0"/>
              </a:spcBef>
              <a:spcAft>
                <a:spcPct val="0"/>
              </a:spcAft>
            </a:pPr>
            <a:r>
              <a:rPr lang="ja-JP" altLang="en-US" sz="1800" dirty="0">
                <a:solidFill>
                  <a:srgbClr val="FF0000"/>
                </a:solidFill>
                <a:latin typeface="Meiryo UI" panose="020B0604030504040204" pitchFamily="50" charset="-128"/>
                <a:ea typeface="Meiryo UI" panose="020B0604030504040204" pitchFamily="50" charset="-128"/>
              </a:rPr>
              <a:t>表紙</a:t>
            </a:r>
          </a:p>
        </p:txBody>
      </p:sp>
      <p:sp>
        <p:nvSpPr>
          <p:cNvPr id="11" name="PubRRectCallout">
            <a:extLst>
              <a:ext uri="{FF2B5EF4-FFF2-40B4-BE49-F238E27FC236}">
                <a16:creationId xmlns:a16="http://schemas.microsoft.com/office/drawing/2014/main" id="{E67D2AE5-4B03-FCE3-BA6D-F21F7AE47924}"/>
              </a:ext>
            </a:extLst>
          </p:cNvPr>
          <p:cNvSpPr>
            <a:spLocks noEditPoints="1" noChangeArrowheads="1"/>
          </p:cNvSpPr>
          <p:nvPr/>
        </p:nvSpPr>
        <p:spPr bwMode="auto">
          <a:xfrm>
            <a:off x="-5153" y="-1100070"/>
            <a:ext cx="1699199" cy="758337"/>
          </a:xfrm>
          <a:prstGeom prst="wedgeRectCallout">
            <a:avLst>
              <a:gd name="adj1" fmla="val -14154"/>
              <a:gd name="adj2" fmla="val 81615"/>
            </a:avLst>
          </a:prstGeom>
          <a:solidFill>
            <a:schemeClr val="bg1"/>
          </a:solidFill>
          <a:ln w="25400">
            <a:solidFill>
              <a:srgbClr val="FF0000"/>
            </a:solidFill>
            <a:miter lim="800000"/>
            <a:headEnd/>
            <a:tailEnd/>
          </a:ln>
          <a:effectLst>
            <a:outerShdw dist="107763" dir="2700000" algn="ctr" rotWithShape="0">
              <a:srgbClr val="FF0000"/>
            </a:outerShdw>
          </a:effectLst>
        </p:spPr>
        <p:txBody>
          <a:bodyPr anchor="ctr"/>
          <a:lstStyle/>
          <a:p>
            <a:pPr algn="ctr" defTabSz="1017588" fontAlgn="base">
              <a:spcBef>
                <a:spcPct val="0"/>
              </a:spcBef>
              <a:spcAft>
                <a:spcPct val="0"/>
              </a:spcAft>
            </a:pPr>
            <a:r>
              <a:rPr lang="ja-JP" altLang="en-US" sz="1800" dirty="0">
                <a:solidFill>
                  <a:srgbClr val="FF0000"/>
                </a:solidFill>
                <a:latin typeface="Meiryo UI" panose="020B0604030504040204" pitchFamily="50" charset="-128"/>
                <a:ea typeface="Meiryo UI" panose="020B0604030504040204" pitchFamily="50" charset="-128"/>
              </a:rPr>
              <a:t>こちらは内側に</a:t>
            </a:r>
            <a:endParaRPr lang="en-US" altLang="ja-JP" sz="1800" dirty="0">
              <a:solidFill>
                <a:srgbClr val="FF0000"/>
              </a:solidFill>
              <a:latin typeface="Meiryo UI" panose="020B0604030504040204" pitchFamily="50" charset="-128"/>
              <a:ea typeface="Meiryo UI" panose="020B0604030504040204" pitchFamily="50" charset="-128"/>
            </a:endParaRPr>
          </a:p>
          <a:p>
            <a:pPr algn="ctr" defTabSz="1017588" fontAlgn="base">
              <a:spcBef>
                <a:spcPct val="0"/>
              </a:spcBef>
              <a:spcAft>
                <a:spcPct val="0"/>
              </a:spcAft>
            </a:pPr>
            <a:r>
              <a:rPr lang="ja-JP" altLang="en-US" sz="1800" dirty="0">
                <a:solidFill>
                  <a:srgbClr val="FF0000"/>
                </a:solidFill>
                <a:latin typeface="Meiryo UI" panose="020B0604030504040204" pitchFamily="50" charset="-128"/>
                <a:ea typeface="Meiryo UI" panose="020B0604030504040204" pitchFamily="50" charset="-128"/>
              </a:rPr>
              <a:t>巻き込まれます</a:t>
            </a:r>
          </a:p>
        </p:txBody>
      </p:sp>
      <p:sp>
        <p:nvSpPr>
          <p:cNvPr id="12" name="正方形/長方形 11">
            <a:extLst>
              <a:ext uri="{FF2B5EF4-FFF2-40B4-BE49-F238E27FC236}">
                <a16:creationId xmlns:a16="http://schemas.microsoft.com/office/drawing/2014/main" id="{946A06D1-9385-CF5C-8510-AC0C1901FF11}"/>
              </a:ext>
            </a:extLst>
          </p:cNvPr>
          <p:cNvSpPr/>
          <p:nvPr/>
        </p:nvSpPr>
        <p:spPr>
          <a:xfrm>
            <a:off x="0" y="0"/>
            <a:ext cx="10904538" cy="777398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3" name="正方形/長方形 12">
            <a:extLst>
              <a:ext uri="{FF2B5EF4-FFF2-40B4-BE49-F238E27FC236}">
                <a16:creationId xmlns:a16="http://schemas.microsoft.com/office/drawing/2014/main" id="{CE861187-171C-A8B4-BB10-77D936731B0F}"/>
              </a:ext>
            </a:extLst>
          </p:cNvPr>
          <p:cNvSpPr/>
          <p:nvPr/>
        </p:nvSpPr>
        <p:spPr>
          <a:xfrm>
            <a:off x="109538" y="107950"/>
            <a:ext cx="10688637" cy="755808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4" name="PubRRectCallout">
            <a:extLst>
              <a:ext uri="{FF2B5EF4-FFF2-40B4-BE49-F238E27FC236}">
                <a16:creationId xmlns:a16="http://schemas.microsoft.com/office/drawing/2014/main" id="{CF6BA0F2-286A-2190-D609-76356F8FBF65}"/>
              </a:ext>
            </a:extLst>
          </p:cNvPr>
          <p:cNvSpPr>
            <a:spLocks noEditPoints="1" noChangeArrowheads="1"/>
          </p:cNvSpPr>
          <p:nvPr/>
        </p:nvSpPr>
        <p:spPr bwMode="auto">
          <a:xfrm>
            <a:off x="-3744911" y="1169231"/>
            <a:ext cx="2930524" cy="742950"/>
          </a:xfrm>
          <a:prstGeom prst="wedgeRectCallout">
            <a:avLst>
              <a:gd name="adj1" fmla="val 72473"/>
              <a:gd name="adj2" fmla="val 56804"/>
            </a:avLst>
          </a:prstGeom>
          <a:solidFill>
            <a:schemeClr val="bg1"/>
          </a:solidFill>
          <a:ln w="25400">
            <a:solidFill>
              <a:schemeClr val="tx1"/>
            </a:solidFill>
            <a:miter lim="800000"/>
            <a:headEnd/>
            <a:tailEnd/>
          </a:ln>
          <a:effectLst>
            <a:outerShdw dist="107763" dir="2700000" algn="ctr" rotWithShape="0">
              <a:srgbClr val="808080"/>
            </a:outerShdw>
          </a:effectLst>
        </p:spPr>
        <p:txBody>
          <a:bodyPr/>
          <a:lstStyle/>
          <a:p>
            <a:pPr defTabSz="1017702" fontAlgn="base">
              <a:spcBef>
                <a:spcPct val="0"/>
              </a:spcBef>
              <a:spcAft>
                <a:spcPct val="0"/>
              </a:spcAft>
            </a:pPr>
            <a:r>
              <a:rPr lang="ja-JP" altLang="en-US" sz="1800" dirty="0">
                <a:solidFill>
                  <a:prstClr val="black"/>
                </a:solidFill>
                <a:latin typeface="Meiryo UI" panose="020B0604030504040204" pitchFamily="50" charset="-128"/>
                <a:ea typeface="Meiryo UI" panose="020B0604030504040204" pitchFamily="50" charset="-128"/>
              </a:rPr>
              <a:t>テンプレートのサイズは黒の枠で作成しています。</a:t>
            </a:r>
          </a:p>
        </p:txBody>
      </p:sp>
      <p:sp>
        <p:nvSpPr>
          <p:cNvPr id="15" name="PubRRectCallout">
            <a:extLst>
              <a:ext uri="{FF2B5EF4-FFF2-40B4-BE49-F238E27FC236}">
                <a16:creationId xmlns:a16="http://schemas.microsoft.com/office/drawing/2014/main" id="{83B8549B-9970-81F1-D737-9F1781D11A7B}"/>
              </a:ext>
            </a:extLst>
          </p:cNvPr>
          <p:cNvSpPr>
            <a:spLocks noEditPoints="1" noChangeArrowheads="1"/>
          </p:cNvSpPr>
          <p:nvPr/>
        </p:nvSpPr>
        <p:spPr bwMode="auto">
          <a:xfrm>
            <a:off x="-3744911" y="2352712"/>
            <a:ext cx="2998788" cy="1799430"/>
          </a:xfrm>
          <a:prstGeom prst="wedgeRectCallout">
            <a:avLst>
              <a:gd name="adj1" fmla="val 75629"/>
              <a:gd name="adj2" fmla="val 27769"/>
            </a:avLst>
          </a:prstGeom>
          <a:solidFill>
            <a:schemeClr val="bg1"/>
          </a:solidFill>
          <a:ln w="25400">
            <a:solidFill>
              <a:srgbClr val="FF0000"/>
            </a:solidFill>
            <a:miter lim="800000"/>
            <a:headEnd/>
            <a:tailEnd/>
          </a:ln>
          <a:effectLst>
            <a:outerShdw dist="107763" dir="2700000" algn="ctr" rotWithShape="0">
              <a:srgbClr val="FF0000"/>
            </a:outerShdw>
          </a:effectLst>
        </p:spPr>
        <p:txBody>
          <a:bodyPr/>
          <a:lstStyle/>
          <a:p>
            <a:pPr defTabSz="1017702" fontAlgn="base">
              <a:spcBef>
                <a:spcPct val="0"/>
              </a:spcBef>
              <a:spcAft>
                <a:spcPct val="0"/>
              </a:spcAft>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仕上がりイメージライン</a:t>
            </a:r>
            <a:r>
              <a:rPr lang="en-US" altLang="ja-JP" sz="1800" dirty="0">
                <a:solidFill>
                  <a:srgbClr val="FF0000"/>
                </a:solidFill>
                <a:latin typeface="Meiryo UI" panose="020B0604030504040204" pitchFamily="50" charset="-128"/>
                <a:ea typeface="Meiryo UI" panose="020B0604030504040204" pitchFamily="50" charset="-128"/>
              </a:rPr>
              <a:t>1】</a:t>
            </a:r>
          </a:p>
          <a:p>
            <a:pPr defTabSz="1017702" fontAlgn="base">
              <a:spcBef>
                <a:spcPct val="0"/>
              </a:spcBef>
              <a:spcAft>
                <a:spcPct val="0"/>
              </a:spcAft>
            </a:pPr>
            <a:r>
              <a:rPr lang="ja-JP" altLang="en-US" sz="1800" dirty="0">
                <a:solidFill>
                  <a:srgbClr val="FF0000"/>
                </a:solidFill>
                <a:latin typeface="Meiryo UI" panose="020B0604030504040204" pitchFamily="50" charset="-128"/>
                <a:ea typeface="Meiryo UI" panose="020B0604030504040204" pitchFamily="50" charset="-128"/>
              </a:rPr>
              <a:t>印刷物の仕上がりサイズは</a:t>
            </a:r>
            <a:endParaRPr lang="en-US" altLang="ja-JP" sz="1800" dirty="0">
              <a:solidFill>
                <a:srgbClr val="FF0000"/>
              </a:solidFill>
              <a:latin typeface="Meiryo UI" panose="020B0604030504040204" pitchFamily="50" charset="-128"/>
              <a:ea typeface="Meiryo UI" panose="020B0604030504040204" pitchFamily="50" charset="-128"/>
            </a:endParaRPr>
          </a:p>
          <a:p>
            <a:pPr defTabSz="1017702" fontAlgn="base">
              <a:spcBef>
                <a:spcPct val="0"/>
              </a:spcBef>
              <a:spcAft>
                <a:spcPct val="0"/>
              </a:spcAft>
            </a:pPr>
            <a:r>
              <a:rPr lang="ja-JP" altLang="en-US" sz="1800" dirty="0">
                <a:solidFill>
                  <a:srgbClr val="FF0000"/>
                </a:solidFill>
                <a:latin typeface="Meiryo UI" panose="020B0604030504040204" pitchFamily="50" charset="-128"/>
                <a:ea typeface="Meiryo UI" panose="020B0604030504040204" pitchFamily="50" charset="-128"/>
              </a:rPr>
              <a:t>赤の枠で作成します。</a:t>
            </a:r>
            <a:endParaRPr lang="en-US" altLang="ja-JP" sz="1800" dirty="0">
              <a:solidFill>
                <a:srgbClr val="FF0000"/>
              </a:solidFill>
              <a:latin typeface="Meiryo UI" panose="020B0604030504040204" pitchFamily="50" charset="-128"/>
              <a:ea typeface="Meiryo UI" panose="020B0604030504040204" pitchFamily="50" charset="-128"/>
            </a:endParaRPr>
          </a:p>
          <a:p>
            <a:pPr defTabSz="1017702" fontAlgn="base">
              <a:spcBef>
                <a:spcPct val="0"/>
              </a:spcBef>
              <a:spcAft>
                <a:spcPct val="0"/>
              </a:spcAft>
            </a:pPr>
            <a:r>
              <a:rPr lang="ja-JP" altLang="en-US" sz="1800" dirty="0">
                <a:solidFill>
                  <a:srgbClr val="FF0000"/>
                </a:solidFill>
                <a:latin typeface="Meiryo UI" panose="020B0604030504040204" pitchFamily="50" charset="-128"/>
                <a:ea typeface="Meiryo UI" panose="020B0604030504040204" pitchFamily="50" charset="-128"/>
              </a:rPr>
              <a:t>フチなしで印刷したい場合は黒の枠まで塗り足しを付けてください。</a:t>
            </a:r>
          </a:p>
        </p:txBody>
      </p:sp>
      <p:sp>
        <p:nvSpPr>
          <p:cNvPr id="16" name="正方形/長方形 15">
            <a:extLst>
              <a:ext uri="{FF2B5EF4-FFF2-40B4-BE49-F238E27FC236}">
                <a16:creationId xmlns:a16="http://schemas.microsoft.com/office/drawing/2014/main" id="{BA14DE48-1271-3C2A-AA31-DB7BF7703705}"/>
              </a:ext>
            </a:extLst>
          </p:cNvPr>
          <p:cNvSpPr/>
          <p:nvPr/>
        </p:nvSpPr>
        <p:spPr>
          <a:xfrm>
            <a:off x="182563" y="180975"/>
            <a:ext cx="10544175" cy="7413625"/>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7" name="PubRRectCallout">
            <a:extLst>
              <a:ext uri="{FF2B5EF4-FFF2-40B4-BE49-F238E27FC236}">
                <a16:creationId xmlns:a16="http://schemas.microsoft.com/office/drawing/2014/main" id="{B59B03AA-74ED-CA70-F818-F80927C8DD2B}"/>
              </a:ext>
            </a:extLst>
          </p:cNvPr>
          <p:cNvSpPr>
            <a:spLocks noEditPoints="1" noChangeArrowheads="1"/>
          </p:cNvSpPr>
          <p:nvPr/>
        </p:nvSpPr>
        <p:spPr bwMode="auto">
          <a:xfrm>
            <a:off x="-3744911" y="4712588"/>
            <a:ext cx="3087688" cy="1387475"/>
          </a:xfrm>
          <a:prstGeom prst="wedgeRectCallout">
            <a:avLst>
              <a:gd name="adj1" fmla="val 74605"/>
              <a:gd name="adj2" fmla="val -12882"/>
            </a:avLst>
          </a:prstGeom>
          <a:solidFill>
            <a:schemeClr val="bg1"/>
          </a:solidFill>
          <a:ln w="25400">
            <a:solidFill>
              <a:srgbClr val="0070C0"/>
            </a:solidFill>
            <a:miter lim="800000"/>
            <a:headEnd/>
            <a:tailEnd/>
          </a:ln>
          <a:effectLst>
            <a:outerShdw dist="107763" dir="2700000" algn="ctr" rotWithShape="0">
              <a:srgbClr val="0070C0"/>
            </a:outerShdw>
          </a:effectLst>
        </p:spPr>
        <p:txBody>
          <a:bodyPr/>
          <a:lstStyle/>
          <a:p>
            <a:pPr defTabSz="1017702" fontAlgn="base">
              <a:spcBef>
                <a:spcPct val="0"/>
              </a:spcBef>
              <a:spcAft>
                <a:spcPct val="0"/>
              </a:spcAft>
            </a:pPr>
            <a:r>
              <a:rPr lang="en-US" altLang="ja-JP" sz="1800" dirty="0">
                <a:solidFill>
                  <a:srgbClr val="0070C0"/>
                </a:solidFill>
                <a:latin typeface="Meiryo UI" panose="020B0604030504040204" pitchFamily="50" charset="-128"/>
                <a:ea typeface="Meiryo UI" panose="020B0604030504040204" pitchFamily="50" charset="-128"/>
              </a:rPr>
              <a:t>【</a:t>
            </a:r>
            <a:r>
              <a:rPr lang="ja-JP" altLang="en-US" sz="1800" dirty="0">
                <a:solidFill>
                  <a:srgbClr val="0070C0"/>
                </a:solidFill>
                <a:latin typeface="Meiryo UI" panose="020B0604030504040204" pitchFamily="50" charset="-128"/>
                <a:ea typeface="Meiryo UI" panose="020B0604030504040204" pitchFamily="50" charset="-128"/>
              </a:rPr>
              <a:t>仕上がりイメージライン</a:t>
            </a:r>
            <a:r>
              <a:rPr lang="en-US" altLang="ja-JP" sz="1800" dirty="0">
                <a:solidFill>
                  <a:srgbClr val="0070C0"/>
                </a:solidFill>
                <a:latin typeface="Meiryo UI" panose="020B0604030504040204" pitchFamily="50" charset="-128"/>
                <a:ea typeface="Meiryo UI" panose="020B0604030504040204" pitchFamily="50" charset="-128"/>
              </a:rPr>
              <a:t>2】</a:t>
            </a:r>
          </a:p>
          <a:p>
            <a:pPr defTabSz="1017702" fontAlgn="base">
              <a:spcBef>
                <a:spcPct val="0"/>
              </a:spcBef>
              <a:spcAft>
                <a:spcPct val="0"/>
              </a:spcAft>
            </a:pPr>
            <a:r>
              <a:rPr lang="ja-JP" altLang="en-US" sz="1800" dirty="0">
                <a:solidFill>
                  <a:srgbClr val="0070C0"/>
                </a:solidFill>
                <a:latin typeface="Meiryo UI" panose="020B0604030504040204" pitchFamily="50" charset="-128"/>
                <a:ea typeface="Meiryo UI" panose="020B0604030504040204" pitchFamily="50" charset="-128"/>
              </a:rPr>
              <a:t>文字・イラスト・写真の絵柄等、</a:t>
            </a:r>
            <a:endParaRPr lang="en-US" altLang="ja-JP" sz="1800" dirty="0">
              <a:solidFill>
                <a:srgbClr val="0070C0"/>
              </a:solidFill>
              <a:latin typeface="Meiryo UI" panose="020B0604030504040204" pitchFamily="50" charset="-128"/>
              <a:ea typeface="Meiryo UI" panose="020B0604030504040204" pitchFamily="50" charset="-128"/>
            </a:endParaRPr>
          </a:p>
          <a:p>
            <a:pPr defTabSz="1017702" fontAlgn="base">
              <a:spcBef>
                <a:spcPct val="0"/>
              </a:spcBef>
              <a:spcAft>
                <a:spcPct val="0"/>
              </a:spcAft>
            </a:pPr>
            <a:r>
              <a:rPr lang="ja-JP" altLang="en-US" sz="1800" dirty="0">
                <a:solidFill>
                  <a:srgbClr val="0070C0"/>
                </a:solidFill>
                <a:latin typeface="Meiryo UI" panose="020B0604030504040204" pitchFamily="50" charset="-128"/>
                <a:ea typeface="Meiryo UI" panose="020B0604030504040204" pitchFamily="50" charset="-128"/>
              </a:rPr>
              <a:t>仕上がりで切れてはいけない部分は青の枠の中に収めてください。</a:t>
            </a:r>
          </a:p>
        </p:txBody>
      </p:sp>
      <p:sp>
        <p:nvSpPr>
          <p:cNvPr id="18" name="正方形/長方形 17">
            <a:extLst>
              <a:ext uri="{FF2B5EF4-FFF2-40B4-BE49-F238E27FC236}">
                <a16:creationId xmlns:a16="http://schemas.microsoft.com/office/drawing/2014/main" id="{EABED468-F1B3-74A4-6EA5-6526DCA350E1}"/>
              </a:ext>
            </a:extLst>
          </p:cNvPr>
          <p:cNvSpPr/>
          <p:nvPr/>
        </p:nvSpPr>
        <p:spPr>
          <a:xfrm>
            <a:off x="2071446" y="2695903"/>
            <a:ext cx="7073899" cy="194709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17702" fontAlgn="base">
              <a:spcBef>
                <a:spcPct val="0"/>
              </a:spcBef>
              <a:spcAft>
                <a:spcPct val="0"/>
              </a:spcAft>
            </a:pPr>
            <a:r>
              <a:rPr lang="ja-JP" altLang="en-US" sz="2400" b="1" dirty="0">
                <a:solidFill>
                  <a:srgbClr val="404040"/>
                </a:solidFill>
                <a:latin typeface="Meiryo UI" panose="020B0604030504040204" pitchFamily="50" charset="-128"/>
                <a:ea typeface="Meiryo UI" panose="020B0604030504040204" pitchFamily="50" charset="-128"/>
              </a:rPr>
              <a:t>このテンプレートは</a:t>
            </a:r>
            <a:r>
              <a:rPr lang="en-US" altLang="ja-JP" sz="2400" b="1" dirty="0">
                <a:solidFill>
                  <a:srgbClr val="404040"/>
                </a:solidFill>
                <a:latin typeface="Meiryo UI" panose="020B0604030504040204" pitchFamily="50" charset="-128"/>
                <a:ea typeface="Meiryo UI" panose="020B0604030504040204" pitchFamily="50" charset="-128"/>
              </a:rPr>
              <a:t>A4</a:t>
            </a:r>
            <a:r>
              <a:rPr lang="ja-JP" altLang="en-US" sz="2400" b="1" dirty="0">
                <a:solidFill>
                  <a:srgbClr val="404040"/>
                </a:solidFill>
                <a:latin typeface="Meiryo UI" panose="020B0604030504040204" pitchFamily="50" charset="-128"/>
                <a:ea typeface="Meiryo UI" panose="020B0604030504040204" pitchFamily="50" charset="-128"/>
              </a:rPr>
              <a:t>サイズ</a:t>
            </a:r>
            <a:r>
              <a:rPr lang="en-US" altLang="ja-JP" sz="2400" b="1" dirty="0">
                <a:solidFill>
                  <a:srgbClr val="404040"/>
                </a:solidFill>
                <a:latin typeface="Meiryo UI" panose="020B0604030504040204" pitchFamily="50" charset="-128"/>
                <a:ea typeface="Meiryo UI" panose="020B0604030504040204" pitchFamily="50" charset="-128"/>
              </a:rPr>
              <a:t>(297</a:t>
            </a:r>
            <a:r>
              <a:rPr lang="ja-JP" altLang="en-US" sz="2400" b="1" dirty="0">
                <a:solidFill>
                  <a:srgbClr val="404040"/>
                </a:solidFill>
                <a:latin typeface="Meiryo UI" panose="020B0604030504040204" pitchFamily="50" charset="-128"/>
                <a:ea typeface="Meiryo UI" panose="020B0604030504040204" pitchFamily="50" charset="-128"/>
              </a:rPr>
              <a:t>㎜</a:t>
            </a:r>
            <a:r>
              <a:rPr lang="en-US" altLang="ja-JP" sz="2400" b="1" dirty="0">
                <a:solidFill>
                  <a:srgbClr val="404040"/>
                </a:solidFill>
                <a:latin typeface="Meiryo UI" panose="020B0604030504040204" pitchFamily="50" charset="-128"/>
                <a:ea typeface="Meiryo UI" panose="020B0604030504040204" pitchFamily="50" charset="-128"/>
              </a:rPr>
              <a:t>×210</a:t>
            </a:r>
            <a:r>
              <a:rPr lang="ja-JP" altLang="en-US" sz="2400" b="1" dirty="0">
                <a:solidFill>
                  <a:srgbClr val="404040"/>
                </a:solidFill>
                <a:latin typeface="Meiryo UI" panose="020B0604030504040204" pitchFamily="50" charset="-128"/>
                <a:ea typeface="Meiryo UI" panose="020B0604030504040204" pitchFamily="50" charset="-128"/>
              </a:rPr>
              <a:t>㎜）</a:t>
            </a:r>
            <a:endParaRPr lang="en-US" altLang="ja-JP" sz="2400" b="1" dirty="0">
              <a:solidFill>
                <a:srgbClr val="404040"/>
              </a:solidFill>
              <a:latin typeface="Meiryo UI" panose="020B0604030504040204" pitchFamily="50" charset="-128"/>
              <a:ea typeface="Meiryo UI" panose="020B0604030504040204" pitchFamily="50" charset="-128"/>
            </a:endParaRPr>
          </a:p>
          <a:p>
            <a:pPr algn="ctr" defTabSz="1017702" fontAlgn="base">
              <a:spcBef>
                <a:spcPct val="0"/>
              </a:spcBef>
              <a:spcAft>
                <a:spcPct val="0"/>
              </a:spcAft>
            </a:pPr>
            <a:r>
              <a:rPr lang="ja-JP" altLang="en-US" sz="2400" b="1" dirty="0">
                <a:solidFill>
                  <a:srgbClr val="404040"/>
                </a:solidFill>
                <a:latin typeface="Meiryo UI" panose="020B0604030504040204" pitchFamily="50" charset="-128"/>
                <a:ea typeface="Meiryo UI" panose="020B0604030504040204" pitchFamily="50" charset="-128"/>
              </a:rPr>
              <a:t>の巻</a:t>
            </a:r>
            <a:r>
              <a:rPr lang="ja-JP" altLang="en-US" sz="2400" b="1">
                <a:solidFill>
                  <a:srgbClr val="404040"/>
                </a:solidFill>
                <a:latin typeface="Meiryo UI" panose="020B0604030504040204" pitchFamily="50" charset="-128"/>
                <a:ea typeface="Meiryo UI" panose="020B0604030504040204" pitchFamily="50" charset="-128"/>
              </a:rPr>
              <a:t>三つ折りリーフレットの</a:t>
            </a:r>
            <a:r>
              <a:rPr lang="ja-JP" altLang="en-US" sz="2400" b="1" dirty="0">
                <a:solidFill>
                  <a:srgbClr val="404040"/>
                </a:solidFill>
                <a:latin typeface="Meiryo UI" panose="020B0604030504040204" pitchFamily="50" charset="-128"/>
                <a:ea typeface="Meiryo UI" panose="020B0604030504040204" pitchFamily="50" charset="-128"/>
              </a:rPr>
              <a:t>テンプレートです。</a:t>
            </a:r>
            <a:endParaRPr lang="en-US" altLang="ja-JP" sz="2400" b="1" dirty="0">
              <a:solidFill>
                <a:srgbClr val="404040"/>
              </a:solidFill>
              <a:latin typeface="Meiryo UI" panose="020B0604030504040204" pitchFamily="50" charset="-128"/>
              <a:ea typeface="Meiryo UI" panose="020B0604030504040204" pitchFamily="50" charset="-128"/>
            </a:endParaRPr>
          </a:p>
          <a:p>
            <a:pPr algn="ctr" defTabSz="1017702" fontAlgn="base">
              <a:spcBef>
                <a:spcPct val="0"/>
              </a:spcBef>
              <a:spcAft>
                <a:spcPct val="0"/>
              </a:spcAft>
            </a:pPr>
            <a:endParaRPr lang="en-US" altLang="ja-JP" sz="2000" dirty="0">
              <a:solidFill>
                <a:srgbClr val="404040"/>
              </a:solidFill>
              <a:latin typeface="Meiryo UI" panose="020B0604030504040204" pitchFamily="50" charset="-128"/>
              <a:ea typeface="Meiryo UI" panose="020B0604030504040204" pitchFamily="50" charset="-128"/>
            </a:endParaRPr>
          </a:p>
          <a:p>
            <a:pPr algn="ctr" defTabSz="1017702" fontAlgn="base">
              <a:spcBef>
                <a:spcPct val="0"/>
              </a:spcBef>
              <a:spcAft>
                <a:spcPct val="0"/>
              </a:spcAft>
            </a:pPr>
            <a:r>
              <a:rPr lang="en-US" altLang="ja-JP" sz="2000" dirty="0">
                <a:solidFill>
                  <a:srgbClr val="404040"/>
                </a:solidFill>
                <a:latin typeface="Meiryo UI" panose="020B0604030504040204" pitchFamily="50" charset="-128"/>
                <a:ea typeface="Meiryo UI" panose="020B0604030504040204" pitchFamily="50" charset="-128"/>
              </a:rPr>
              <a:t>※</a:t>
            </a:r>
            <a:r>
              <a:rPr lang="ja-JP" altLang="en-US" sz="2000" dirty="0">
                <a:solidFill>
                  <a:srgbClr val="404040"/>
                </a:solidFill>
                <a:latin typeface="Meiryo UI" panose="020B0604030504040204" pitchFamily="50" charset="-128"/>
                <a:ea typeface="Meiryo UI" panose="020B0604030504040204" pitchFamily="50" charset="-128"/>
              </a:rPr>
              <a:t>裏面はコピーしてご作成ください。</a:t>
            </a:r>
          </a:p>
        </p:txBody>
      </p:sp>
      <p:sp>
        <p:nvSpPr>
          <p:cNvPr id="2" name="テキスト ボックス 1">
            <a:extLst>
              <a:ext uri="{FF2B5EF4-FFF2-40B4-BE49-F238E27FC236}">
                <a16:creationId xmlns:a16="http://schemas.microsoft.com/office/drawing/2014/main" id="{42DD4A93-C1C8-5E32-C725-160E72CCBEC6}"/>
              </a:ext>
            </a:extLst>
          </p:cNvPr>
          <p:cNvSpPr txBox="1"/>
          <p:nvPr/>
        </p:nvSpPr>
        <p:spPr>
          <a:xfrm>
            <a:off x="662152" y="4876741"/>
            <a:ext cx="9553903" cy="1709379"/>
          </a:xfrm>
          <a:prstGeom prst="rect">
            <a:avLst/>
          </a:prstGeom>
          <a:noFill/>
        </p:spPr>
        <p:txBody>
          <a:bodyPr wrap="square" rtlCol="0">
            <a:spAutoFit/>
          </a:bodyPr>
          <a:lstStyle/>
          <a:p>
            <a:pPr>
              <a:lnSpc>
                <a:spcPct val="150000"/>
              </a:lnSpc>
            </a:pPr>
            <a:r>
              <a:rPr kumimoji="1" lang="en-US" altLang="ja-JP" b="1" dirty="0">
                <a:solidFill>
                  <a:srgbClr val="FF0000"/>
                </a:solidFill>
              </a:rPr>
              <a:t>※PDF</a:t>
            </a:r>
            <a:r>
              <a:rPr kumimoji="1" lang="ja-JP" altLang="en-US" b="1" dirty="0">
                <a:solidFill>
                  <a:srgbClr val="FF0000"/>
                </a:solidFill>
              </a:rPr>
              <a:t>に保存する、またはスクショの前に山折り線とイメージライン１，２を削除してくだ</a:t>
            </a:r>
            <a:endParaRPr kumimoji="1" lang="en-US" altLang="ja-JP" b="1" dirty="0">
              <a:solidFill>
                <a:srgbClr val="FF0000"/>
              </a:solidFill>
            </a:endParaRPr>
          </a:p>
          <a:p>
            <a:pPr>
              <a:lnSpc>
                <a:spcPct val="150000"/>
              </a:lnSpc>
            </a:pPr>
            <a:r>
              <a:rPr kumimoji="1" lang="ja-JP" altLang="en-US" b="1" dirty="0">
                <a:solidFill>
                  <a:srgbClr val="FF0000"/>
                </a:solidFill>
              </a:rPr>
              <a:t>　さい。</a:t>
            </a:r>
            <a:endParaRPr kumimoji="1" lang="en-US" altLang="ja-JP" b="1" dirty="0">
              <a:solidFill>
                <a:srgbClr val="FF0000"/>
              </a:solidFill>
            </a:endParaRPr>
          </a:p>
          <a:p>
            <a:pPr>
              <a:lnSpc>
                <a:spcPct val="150000"/>
              </a:lnSpc>
            </a:pPr>
            <a:r>
              <a:rPr kumimoji="1" lang="en-US" altLang="ja-JP" b="1" dirty="0">
                <a:solidFill>
                  <a:srgbClr val="FF0000"/>
                </a:solidFill>
              </a:rPr>
              <a:t>※</a:t>
            </a:r>
            <a:r>
              <a:rPr kumimoji="1" lang="ja-JP" altLang="en-US" b="1">
                <a:solidFill>
                  <a:srgbClr val="FF0000"/>
                </a:solidFill>
              </a:rPr>
              <a:t>必ず「協議会名」及び「問い合わせ先」がわかる情報を入れて原稿を作成してください。</a:t>
            </a:r>
          </a:p>
          <a:p>
            <a:pPr>
              <a:lnSpc>
                <a:spcPct val="150000"/>
              </a:lnSpc>
            </a:pPr>
            <a:r>
              <a:rPr kumimoji="1" lang="en-US" altLang="ja-JP" b="1">
                <a:solidFill>
                  <a:srgbClr val="FF0000"/>
                </a:solidFill>
              </a:rPr>
              <a:t>※</a:t>
            </a:r>
            <a:r>
              <a:rPr kumimoji="1" lang="ja-JP" altLang="en-US" b="1" dirty="0">
                <a:solidFill>
                  <a:srgbClr val="FF0000"/>
                </a:solidFill>
              </a:rPr>
              <a:t>写真や画像を使用する場合は、使用した画像データすべてを事務局に提出してください。</a:t>
            </a:r>
            <a:endParaRPr kumimoji="1" lang="en-US" altLang="ja-JP" b="1" dirty="0">
              <a:solidFill>
                <a:srgbClr val="FF0000"/>
              </a:solidFill>
            </a:endParaRPr>
          </a:p>
        </p:txBody>
      </p:sp>
    </p:spTree>
    <p:extLst>
      <p:ext uri="{BB962C8B-B14F-4D97-AF65-F5344CB8AC3E}">
        <p14:creationId xmlns:p14="http://schemas.microsoft.com/office/powerpoint/2010/main" val="129159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A00924CB-7373-52E1-B644-F170F50D3111}"/>
              </a:ext>
            </a:extLst>
          </p:cNvPr>
          <p:cNvCxnSpPr>
            <a:cxnSpLocks/>
          </p:cNvCxnSpPr>
          <p:nvPr/>
        </p:nvCxnSpPr>
        <p:spPr>
          <a:xfrm>
            <a:off x="3600000" y="0"/>
            <a:ext cx="0" cy="7775575"/>
          </a:xfrm>
          <a:prstGeom prst="lin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69BD701-A4FC-90E0-F43C-6A7868F04AE2}"/>
              </a:ext>
            </a:extLst>
          </p:cNvPr>
          <p:cNvCxnSpPr>
            <a:cxnSpLocks/>
          </p:cNvCxnSpPr>
          <p:nvPr/>
        </p:nvCxnSpPr>
        <p:spPr>
          <a:xfrm>
            <a:off x="7200000" y="0"/>
            <a:ext cx="0" cy="7775575"/>
          </a:xfrm>
          <a:prstGeom prst="lin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946A06D1-9385-CF5C-8510-AC0C1901FF11}"/>
              </a:ext>
            </a:extLst>
          </p:cNvPr>
          <p:cNvSpPr/>
          <p:nvPr/>
        </p:nvSpPr>
        <p:spPr>
          <a:xfrm>
            <a:off x="0" y="0"/>
            <a:ext cx="10904538" cy="777398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3" name="正方形/長方形 12">
            <a:extLst>
              <a:ext uri="{FF2B5EF4-FFF2-40B4-BE49-F238E27FC236}">
                <a16:creationId xmlns:a16="http://schemas.microsoft.com/office/drawing/2014/main" id="{CE861187-171C-A8B4-BB10-77D936731B0F}"/>
              </a:ext>
            </a:extLst>
          </p:cNvPr>
          <p:cNvSpPr/>
          <p:nvPr/>
        </p:nvSpPr>
        <p:spPr>
          <a:xfrm>
            <a:off x="109538" y="107950"/>
            <a:ext cx="10688637" cy="755808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6" name="正方形/長方形 15">
            <a:extLst>
              <a:ext uri="{FF2B5EF4-FFF2-40B4-BE49-F238E27FC236}">
                <a16:creationId xmlns:a16="http://schemas.microsoft.com/office/drawing/2014/main" id="{BA14DE48-1271-3C2A-AA31-DB7BF7703705}"/>
              </a:ext>
            </a:extLst>
          </p:cNvPr>
          <p:cNvSpPr/>
          <p:nvPr/>
        </p:nvSpPr>
        <p:spPr>
          <a:xfrm>
            <a:off x="182563" y="180975"/>
            <a:ext cx="10544175" cy="7413625"/>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Tree>
    <p:extLst>
      <p:ext uri="{BB962C8B-B14F-4D97-AF65-F5344CB8AC3E}">
        <p14:creationId xmlns:p14="http://schemas.microsoft.com/office/powerpoint/2010/main" val="25314358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202</Words>
  <Application>Microsoft Office PowerPoint</Application>
  <PresentationFormat>ユーザー設定</PresentationFormat>
  <Paragraphs>23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DAISUKI</dc:creator>
  <cp:lastModifiedBy>IBARAKI</cp:lastModifiedBy>
  <cp:revision>7</cp:revision>
  <dcterms:created xsi:type="dcterms:W3CDTF">2022-07-05T01:28:49Z</dcterms:created>
  <dcterms:modified xsi:type="dcterms:W3CDTF">2023-04-12T02:19:24Z</dcterms:modified>
</cp:coreProperties>
</file>